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79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53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BA77-A1D1-7E42-8715-587F259AB7EA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67FA-4E68-7847-871C-E97006A9B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085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BA77-A1D1-7E42-8715-587F259AB7EA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67FA-4E68-7847-871C-E97006A9B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89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BA77-A1D1-7E42-8715-587F259AB7EA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67FA-4E68-7847-871C-E97006A9B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80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BA77-A1D1-7E42-8715-587F259AB7EA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67FA-4E68-7847-871C-E97006A9B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23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BA77-A1D1-7E42-8715-587F259AB7EA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67FA-4E68-7847-871C-E97006A9B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829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BA77-A1D1-7E42-8715-587F259AB7EA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67FA-4E68-7847-871C-E97006A9B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22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BA77-A1D1-7E42-8715-587F259AB7EA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67FA-4E68-7847-871C-E97006A9B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047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BA77-A1D1-7E42-8715-587F259AB7EA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67FA-4E68-7847-871C-E97006A9B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524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BA77-A1D1-7E42-8715-587F259AB7EA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67FA-4E68-7847-871C-E97006A9B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451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BA77-A1D1-7E42-8715-587F259AB7EA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67FA-4E68-7847-871C-E97006A9B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7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BA77-A1D1-7E42-8715-587F259AB7EA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67FA-4E68-7847-871C-E97006A9B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11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ABA77-A1D1-7E42-8715-587F259AB7EA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F67FA-4E68-7847-871C-E97006A9B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814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3629" y="1722492"/>
            <a:ext cx="7772400" cy="2712589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latin typeface="Apple Chancery"/>
                <a:cs typeface="Apple Chancery"/>
              </a:rPr>
              <a:t>Saturday</a:t>
            </a:r>
            <a:r>
              <a:rPr lang="en-US" sz="3200" dirty="0">
                <a:latin typeface="Apple Chancery"/>
                <a:cs typeface="Apple Chancery"/>
              </a:rPr>
              <a:t>, October 21</a:t>
            </a:r>
            <a:r>
              <a:rPr lang="en-US" sz="3200" baseline="30000" dirty="0">
                <a:latin typeface="Apple Chancery"/>
                <a:cs typeface="Apple Chancery"/>
              </a:rPr>
              <a:t>st</a:t>
            </a:r>
            <a:r>
              <a:rPr lang="en-US" sz="3200" dirty="0">
                <a:latin typeface="Apple Chancery"/>
                <a:cs typeface="Apple Chancery"/>
              </a:rPr>
              <a:t>  </a:t>
            </a:r>
            <a:br>
              <a:rPr lang="en-US" sz="2400" dirty="0">
                <a:latin typeface="Apple Chancery"/>
                <a:cs typeface="Apple Chancery"/>
              </a:rPr>
            </a:br>
            <a:r>
              <a:rPr lang="en-US" sz="2400" dirty="0">
                <a:latin typeface="Apple Chancery"/>
                <a:cs typeface="Apple Chancery"/>
              </a:rPr>
              <a:t>at Chemeketa Park Playground</a:t>
            </a:r>
            <a:br>
              <a:rPr lang="en-US" sz="2400" dirty="0">
                <a:latin typeface="Apple Chancery"/>
                <a:cs typeface="Apple Chancery"/>
              </a:rPr>
            </a:br>
            <a:r>
              <a:rPr lang="en-US" sz="2400" dirty="0">
                <a:latin typeface="Apple Chancery"/>
                <a:cs typeface="Apple Chancery"/>
              </a:rPr>
              <a:t>11:30 a.m. till 1:30 p.m.</a:t>
            </a:r>
            <a:br>
              <a:rPr lang="en-US" sz="2400" dirty="0">
                <a:latin typeface="Apple Chancery"/>
                <a:cs typeface="Apple Chancery"/>
              </a:rPr>
            </a:br>
            <a:r>
              <a:rPr lang="en-US" sz="2400" b="1" dirty="0">
                <a:highlight>
                  <a:srgbClr val="FFFF00"/>
                </a:highlight>
                <a:latin typeface="Apple Chancery"/>
                <a:cs typeface="Apple Chancery"/>
              </a:rPr>
              <a:t>This is a family tradition at the Park…Join us!</a:t>
            </a:r>
            <a:br>
              <a:rPr lang="en-US" sz="2400" dirty="0"/>
            </a:br>
            <a:br>
              <a:rPr lang="en-US" sz="1800" dirty="0"/>
            </a:br>
            <a:r>
              <a:rPr lang="en-US" sz="2400" dirty="0"/>
              <a:t>Bring something to eat and something to share.</a:t>
            </a:r>
            <a:br>
              <a:rPr lang="en-US" sz="2400" dirty="0"/>
            </a:br>
            <a:r>
              <a:rPr lang="en-US" sz="2400" dirty="0"/>
              <a:t>The Board will provide grills, plates, adult beverages, </a:t>
            </a:r>
            <a:br>
              <a:rPr lang="en-US" sz="2400" dirty="0"/>
            </a:br>
            <a:r>
              <a:rPr lang="en-US" sz="2400" dirty="0"/>
              <a:t>and soft drinks, as well as pumpkin decorating!</a:t>
            </a:r>
          </a:p>
        </p:txBody>
      </p:sp>
      <p:pic>
        <p:nvPicPr>
          <p:cNvPr id="4" name="Picture 3" descr="2014-oktoberfest-updates-sponsors-artwork-video-and-more-fSS0bx-clipa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371" y="219997"/>
            <a:ext cx="2871009" cy="15024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2655" y="5251195"/>
            <a:ext cx="144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Lucida Blackletter"/>
                <a:cs typeface="Lucida Blackletter"/>
              </a:rPr>
              <a:t>Music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23213" y="4494131"/>
            <a:ext cx="21132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Lucida Blackletter"/>
                <a:cs typeface="Lucida Blackletter"/>
              </a:rPr>
              <a:t>Pumpkin decorating!</a:t>
            </a:r>
          </a:p>
        </p:txBody>
      </p:sp>
      <p:pic>
        <p:nvPicPr>
          <p:cNvPr id="7" name="Picture 6" descr="pumpkin carvi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213" y="5571349"/>
            <a:ext cx="1739459" cy="1174135"/>
          </a:xfrm>
          <a:prstGeom prst="rect">
            <a:avLst/>
          </a:prstGeom>
        </p:spPr>
      </p:pic>
      <p:pic>
        <p:nvPicPr>
          <p:cNvPr id="9" name="Picture 8" descr="can-stock-photo_csp7336753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56" y="4689820"/>
            <a:ext cx="966599" cy="205566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136913" y="4494131"/>
            <a:ext cx="25294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Lucida Blackletter"/>
                <a:cs typeface="Lucida Blackletter"/>
              </a:rPr>
              <a:t>Meet your neighbors</a:t>
            </a:r>
          </a:p>
          <a:p>
            <a:endParaRPr lang="en-US" sz="1600" dirty="0">
              <a:latin typeface="Lucida Blackletter"/>
              <a:cs typeface="Lucida Blackletter"/>
            </a:endParaRPr>
          </a:p>
          <a:p>
            <a:r>
              <a:rPr lang="en-US" sz="3200" dirty="0">
                <a:latin typeface="Lucida Blackletter"/>
                <a:cs typeface="Lucida Blackletter"/>
              </a:rPr>
              <a:t>Family Fun!</a:t>
            </a:r>
          </a:p>
        </p:txBody>
      </p:sp>
      <p:pic>
        <p:nvPicPr>
          <p:cNvPr id="11" name="Picture 10" descr="beer-clipart-wine-and-beer-clipart-1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6128" y="744432"/>
            <a:ext cx="1590261" cy="1396983"/>
          </a:xfrm>
          <a:prstGeom prst="rect">
            <a:avLst/>
          </a:prstGeom>
        </p:spPr>
      </p:pic>
      <p:pic>
        <p:nvPicPr>
          <p:cNvPr id="14" name="Picture 13" descr="A cartoon of a child with a pumpkin&#10;&#10;Description automatically generated">
            <a:extLst>
              <a:ext uri="{FF2B5EF4-FFF2-40B4-BE49-F238E27FC236}">
                <a16:creationId xmlns:a16="http://schemas.microsoft.com/office/drawing/2014/main" id="{501FAD25-EB31-9766-9BD4-516D0E5304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3629" y="489692"/>
            <a:ext cx="1680271" cy="1906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798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78</Words>
  <Application>Microsoft Macintosh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Apple Chancery</vt:lpstr>
      <vt:lpstr>Arial</vt:lpstr>
      <vt:lpstr>Calibri</vt:lpstr>
      <vt:lpstr>Lucida Blackletter</vt:lpstr>
      <vt:lpstr>Office Theme</vt:lpstr>
      <vt:lpstr>Saturday, October 21st   at Chemeketa Park Playground 11:30 a.m. till 1:30 p.m. This is a family tradition at the Park…Join us!  Bring something to eat and something to share. The Board will provide grills, plates, adult beverages,  and soft drinks, as well as pumpkin decorating!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Sunday, October 23rd  at Chemeketa Park Playground 11:30 a.m. till 3:00 p.m.</dc:title>
  <dc:creator>Dana Hartzell</dc:creator>
  <cp:lastModifiedBy>Dana Hartzell</cp:lastModifiedBy>
  <cp:revision>14</cp:revision>
  <cp:lastPrinted>2023-10-15T23:08:07Z</cp:lastPrinted>
  <dcterms:created xsi:type="dcterms:W3CDTF">2016-08-21T20:05:04Z</dcterms:created>
  <dcterms:modified xsi:type="dcterms:W3CDTF">2023-10-16T00:06:53Z</dcterms:modified>
</cp:coreProperties>
</file>